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rels" ContentType="application/vnd.openxmlformats-package.relationships+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4" r:id="rId8"/>
    <p:sldId id="262" r:id="rId9"/>
    <p:sldId id="263" r:id="rId10"/>
    <p:sldId id="265" r:id="rId11"/>
    <p:sldId id="268" r:id="rId12"/>
    <p:sldId id="266" r:id="rId13"/>
    <p:sldId id="270" r:id="rId14"/>
    <p:sldId id="271" r:id="rId15"/>
    <p:sldId id="269" r:id="rId16"/>
    <p:sldId id="272" r:id="rId17"/>
    <p:sldId id="273" r:id="rId18"/>
    <p:sldId id="267" r:id="rId19"/>
    <p:sldId id="274" r:id="rId20"/>
  </p:sldIdLst>
  <p:sldSz cx="9144000" cy="5148263"/>
  <p:notesSz cx="6858000" cy="9144000"/>
  <p:defaultTextStyle>
    <a:defPPr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88" d="100"/>
          <a:sy n="188" d="100"/>
        </p:scale>
        <p:origin x="-104" y="-824"/>
      </p:cViewPr>
      <p:guideLst>
        <p:guide orient="horz" pos="1622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printerSettings" Target="printerSettings/printerSettings1.bin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85800" y="1599299"/>
            <a:ext cx="7772400" cy="1103540"/>
          </a:xfrm>
        </p:spPr>
        <p:txBody>
          <a:bodyPr/>
          <a:lstStyle/>
          <a:p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371600" y="2917349"/>
            <a:ext cx="6400800" cy="1315667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smtClean="0"/>
              <a:t>Fare clic per modificare lo stile del sottotitolo dello schema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6D0B4B-4F23-C749-973E-AF2848518D81}" type="datetimeFigureOut">
              <a:rPr lang="it-IT" smtClean="0"/>
              <a:t>18/01/18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7A8E8C-1CAD-F848-B8FF-9A470BB45572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407366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6D0B4B-4F23-C749-973E-AF2848518D81}" type="datetimeFigureOut">
              <a:rPr lang="it-IT" smtClean="0"/>
              <a:t>18/01/18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7A8E8C-1CAD-F848-B8FF-9A470BB45572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011664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629400" y="195443"/>
            <a:ext cx="2057400" cy="4151980"/>
          </a:xfrm>
        </p:spPr>
        <p:txBody>
          <a:bodyPr vert="eaVert"/>
          <a:lstStyle/>
          <a:p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457200" y="195443"/>
            <a:ext cx="6019800" cy="4151980"/>
          </a:xfrm>
        </p:spPr>
        <p:txBody>
          <a:bodyPr vert="eaVert"/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6D0B4B-4F23-C749-973E-AF2848518D81}" type="datetimeFigureOut">
              <a:rPr lang="it-IT" smtClean="0"/>
              <a:t>18/01/18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7A8E8C-1CAD-F848-B8FF-9A470BB45572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912320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6D0B4B-4F23-C749-973E-AF2848518D81}" type="datetimeFigureOut">
              <a:rPr lang="it-IT" smtClean="0"/>
              <a:t>18/01/18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7A8E8C-1CAD-F848-B8FF-9A470BB45572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345915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22313" y="3308237"/>
            <a:ext cx="7772400" cy="1022502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182055"/>
            <a:ext cx="7772400" cy="1126182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6D0B4B-4F23-C749-973E-AF2848518D81}" type="datetimeFigureOut">
              <a:rPr lang="it-IT" smtClean="0"/>
              <a:t>18/01/18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7A8E8C-1CAD-F848-B8FF-9A470BB45572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733592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457200" y="1135718"/>
            <a:ext cx="4038600" cy="321170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648200" y="1135718"/>
            <a:ext cx="4038600" cy="321170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6D0B4B-4F23-C749-973E-AF2848518D81}" type="datetimeFigureOut">
              <a:rPr lang="it-IT" smtClean="0"/>
              <a:t>18/01/18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7A8E8C-1CAD-F848-B8FF-9A470BB45572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09227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06170"/>
            <a:ext cx="8229600" cy="858044"/>
          </a:xfrm>
        </p:spPr>
        <p:txBody>
          <a:bodyPr/>
          <a:lstStyle>
            <a:lvl1pPr>
              <a:defRPr/>
            </a:lvl1pPr>
          </a:lstStyle>
          <a:p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152401"/>
            <a:ext cx="4040188" cy="48026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57200" y="1632667"/>
            <a:ext cx="4040188" cy="29662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45030" y="1152401"/>
            <a:ext cx="4041775" cy="48026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45030" y="1632667"/>
            <a:ext cx="4041775" cy="29662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6D0B4B-4F23-C749-973E-AF2848518D81}" type="datetimeFigureOut">
              <a:rPr lang="it-IT" smtClean="0"/>
              <a:t>18/01/18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7A8E8C-1CAD-F848-B8FF-9A470BB45572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02618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6D0B4B-4F23-C749-973E-AF2848518D81}" type="datetimeFigureOut">
              <a:rPr lang="it-IT" smtClean="0"/>
              <a:t>18/01/18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7A8E8C-1CAD-F848-B8FF-9A470BB45572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17392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6D0B4B-4F23-C749-973E-AF2848518D81}" type="datetimeFigureOut">
              <a:rPr lang="it-IT" smtClean="0"/>
              <a:t>18/01/18</a:t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7A8E8C-1CAD-F848-B8FF-9A470BB45572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699926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5" y="204977"/>
            <a:ext cx="3008313" cy="87234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575050" y="204980"/>
            <a:ext cx="5111750" cy="43939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457205" y="1077324"/>
            <a:ext cx="3008313" cy="352155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6D0B4B-4F23-C749-973E-AF2848518D81}" type="datetimeFigureOut">
              <a:rPr lang="it-IT" smtClean="0"/>
              <a:t>18/01/18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7A8E8C-1CAD-F848-B8FF-9A470BB45572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745539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92288" y="3603784"/>
            <a:ext cx="5486400" cy="42544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792288" y="460007"/>
            <a:ext cx="5486400" cy="308895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792288" y="4029232"/>
            <a:ext cx="5486400" cy="60420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6D0B4B-4F23-C749-973E-AF2848518D81}" type="datetimeFigureOut">
              <a:rPr lang="it-IT" smtClean="0"/>
              <a:t>18/01/18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7A8E8C-1CAD-F848-B8FF-9A470BB45572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347598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457200" y="206170"/>
            <a:ext cx="8229600" cy="8580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201262"/>
            <a:ext cx="8229600" cy="33976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457200" y="4771679"/>
            <a:ext cx="2133600" cy="2740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6D0B4B-4F23-C749-973E-AF2848518D81}" type="datetimeFigureOut">
              <a:rPr lang="it-IT" smtClean="0"/>
              <a:t>18/01/18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3124200" y="4771679"/>
            <a:ext cx="2895600" cy="2740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6553200" y="4771679"/>
            <a:ext cx="2133600" cy="2740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7A8E8C-1CAD-F848-B8FF-9A470BB45572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699724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Immagine 4" descr="presentazione OK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8351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 descr="presentazione OK1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561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 descr="presentazione OK1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2941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 descr="presentazione OK1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9169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 descr="presentazione OK1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2059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 descr="presentazione OK14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0060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 descr="presentazione OK15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7183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 descr="presentazione OK16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9812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 descr="presentazione OK17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2803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 descr="presentazione OK18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9906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 descr="presentazione OK19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9527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 descr="presentazione OK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3500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 descr="presentazione OK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1900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presentazione OK4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1907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 descr="presentazione OK5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8155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presentazione OK6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3201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 descr="presentazione OK7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9920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 descr="presentazione OK8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7977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 descr="presentazione OK9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99924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0</Words>
  <Application>Microsoft Macintosh PowerPoint</Application>
  <PresentationFormat>Personalizzato</PresentationFormat>
  <Paragraphs>0</Paragraphs>
  <Slides>19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Titoli diapositive</vt:lpstr>
      </vt:variant>
      <vt:variant>
        <vt:i4>19</vt:i4>
      </vt:variant>
    </vt:vector>
  </HeadingPairs>
  <TitlesOfParts>
    <vt:vector size="20" baseType="lpstr">
      <vt:lpstr>Tema di Office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di PowerPoint</dc:title>
  <dc:creator>Gianluigi</dc:creator>
  <cp:lastModifiedBy>Gianluigi</cp:lastModifiedBy>
  <cp:revision>5</cp:revision>
  <dcterms:created xsi:type="dcterms:W3CDTF">2018-01-18T07:47:52Z</dcterms:created>
  <dcterms:modified xsi:type="dcterms:W3CDTF">2018-01-18T08:00:33Z</dcterms:modified>
</cp:coreProperties>
</file>